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71F"/>
    <a:srgbClr val="F7A31B"/>
    <a:srgbClr val="F57920"/>
    <a:srgbClr val="E7792D"/>
    <a:srgbClr val="3FB2E7"/>
    <a:srgbClr val="91CE41"/>
    <a:srgbClr val="208A7B"/>
    <a:srgbClr val="F05B2B"/>
    <a:srgbClr val="6F2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91"/>
    <p:restoredTop sz="86485"/>
  </p:normalViewPr>
  <p:slideViewPr>
    <p:cSldViewPr snapToGrid="0" snapToObjects="1">
      <p:cViewPr varScale="1">
        <p:scale>
          <a:sx n="150" d="100"/>
          <a:sy n="150" d="100"/>
        </p:scale>
        <p:origin x="520" y="1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2" d="100"/>
          <a:sy n="122" d="100"/>
        </p:scale>
        <p:origin x="386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96AF2-2817-414A-9682-16F2F2EB8F03}" type="datetimeFigureOut">
              <a:rPr lang="en-US" smtClean="0"/>
              <a:t>5/8/20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17949-43A7-5848-9E73-9CFF4C185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90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17949-43A7-5848-9E73-9CFF4C185B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22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CAD83-CE9E-544D-99DD-342A52A993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04C776-0B3D-6A44-B7F7-17655C181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CCF9F-C1A3-524A-A222-C0EE38B372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979F8-DA6F-B344-8847-FBB010196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ED982-B82E-5B40-9CED-005A807B8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0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BF2E7-90AE-2147-9E58-587761C1F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3CFA1B-6775-B74C-80EA-5AD7A63C4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95CEF-5B2A-0C4A-9846-2DAD70C9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672EE-5780-D241-8D23-44903A0E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EA5D7-7159-324B-8956-D622F6A5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2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E020D0-221D-A744-AFDB-A5242E5539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0AC68-6871-CB41-857C-E569CDB5E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3994B-02C4-6041-9480-E6DB061586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CEA04-D1CE-F04F-953E-349FF65FA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570F3-73F4-914A-A229-3B8B3AEC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3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18CC8-16CF-2E4E-9089-F243EBE64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D18F6-F7E9-8F4B-85CE-D5D545EC8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31008-C695-2041-9F35-7DC4BE2F08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BE546-F4F2-0B4F-9761-1A792011A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110FF-7FB0-DD4D-BF42-12822FD29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7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23953-BE50-264E-98C5-4DEB6E5B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E6DEE-1E01-6C42-9880-9450F2D8E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3947F-7CAB-E343-9BBE-356118454A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1B6D7-2468-E345-A044-F21083D9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299B0-D3DB-664B-A27E-A080984D7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6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94DB6-C1C6-FD42-A05D-1299D03D4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937BA-0090-2647-B3B5-83DA9DF67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B0B52-3F3D-3E46-BD63-1823F0885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43AC2-F0EE-434F-B0FD-D35F4B0E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F7E23-9A32-094A-AA77-E4613E83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A8CF5-8E53-434E-85E0-3C9CE5F6C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1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24324-007A-E14C-A982-81165771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828BB-67AB-D348-B8CD-80AB727A1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5EF8D-56DF-264E-A9DC-C473308C9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BCA9ED-CBE2-4940-A50D-BFED8B882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8535BD-FB4D-A54E-8D82-0B282D9E9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47A292-B912-D841-8C34-61CB685A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5/8/20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79F49C-7303-6547-B3D5-697565FF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52E1E6-AF8C-C047-BABC-5547366D3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7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94983-7519-D543-8B0F-2FA3A741E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360BD5-6231-564A-A5C9-D67049905A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5/8/20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38626E-DA71-874F-9726-271F448F8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7B37B-B531-F44B-9B9C-E7B116D0B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7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6B6DC5-38EB-C14E-B0A5-1367EAE831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5/8/20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33D8C9-64D8-8B49-BB86-6162BFF9C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75B71-9C99-794C-B53A-78CED834D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1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49173-C159-AB4D-B28E-9B37E609F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1FBC3-4E04-1746-9CAE-909F161B9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CA32EA-A6FE-B54B-8C9A-7863CB07D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D88F7-AFA2-7042-9D9C-79273EBC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99CD7-5965-724C-9743-00F6DF194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5D4F4-2A1D-9340-8142-7F04EEA35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4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93007-CEBE-304B-8D23-FA15F8743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F3F494-E179-3047-984B-D0C0D7EF06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C55AEE-7350-9649-9F73-2E829A441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6DD59-13F8-0E4A-85CF-42C3E0468B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F5F5B-C6E3-B242-AC12-2C0F9E9A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F0F2AD-19E0-AB49-BEAD-0ABD5002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6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64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555A228-C263-0D46-967B-25903179F3B5}"/>
              </a:ext>
            </a:extLst>
          </p:cNvPr>
          <p:cNvSpPr txBox="1"/>
          <p:nvPr/>
        </p:nvSpPr>
        <p:spPr>
          <a:xfrm>
            <a:off x="0" y="4540385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For complete program information, visit </a:t>
            </a:r>
            <a:r>
              <a:rPr lang="en-US" sz="1200" b="1" u="sng" dirty="0" err="1">
                <a:solidFill>
                  <a:schemeClr val="accent6"/>
                </a:solidFill>
              </a:rPr>
              <a:t>icosse.org</a:t>
            </a:r>
            <a:r>
              <a:rPr lang="en-US" sz="1200" b="1" u="sng" dirty="0">
                <a:solidFill>
                  <a:schemeClr val="accent6"/>
                </a:solidFill>
              </a:rPr>
              <a:t>/2020/share</a:t>
            </a:r>
            <a:endParaRPr lang="en-US" sz="11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0FB2D6-C144-9A4E-AB52-EDEFB5D6EB2B}"/>
              </a:ext>
            </a:extLst>
          </p:cNvPr>
          <p:cNvSpPr txBox="1"/>
          <p:nvPr/>
        </p:nvSpPr>
        <p:spPr>
          <a:xfrm>
            <a:off x="402409" y="1777054"/>
            <a:ext cx="8542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Exploring challenges in sustainability science and engineering. Professionals from industry and academia are welcomed to participate.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C27964-1382-6348-8A16-CBA022176DCC}"/>
              </a:ext>
            </a:extLst>
          </p:cNvPr>
          <p:cNvSpPr txBox="1"/>
          <p:nvPr/>
        </p:nvSpPr>
        <p:spPr>
          <a:xfrm>
            <a:off x="2836972" y="4817384"/>
            <a:ext cx="34700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1100" i="1" dirty="0"/>
              <a:t>Organized by the Institute for Sustainability</a:t>
            </a:r>
            <a:endParaRPr 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9EEDB4-9D47-8845-BDBC-C2877ECD45A4}"/>
              </a:ext>
            </a:extLst>
          </p:cNvPr>
          <p:cNvSpPr txBox="1"/>
          <p:nvPr/>
        </p:nvSpPr>
        <p:spPr>
          <a:xfrm>
            <a:off x="1621886" y="2155741"/>
            <a:ext cx="2652958" cy="29912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800"/>
              </a:spcBef>
            </a:pPr>
            <a:r>
              <a:rPr lang="en-US" sz="1200" b="1" dirty="0">
                <a:solidFill>
                  <a:schemeClr val="accent6"/>
                </a:solidFill>
                <a:cs typeface="Arial" panose="020B0604020202020204" pitchFamily="34" charset="0"/>
              </a:rPr>
              <a:t>SESSION TOPICS INCLUDE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300A8D-C43C-D041-962C-D2CF2F70CA68}"/>
              </a:ext>
            </a:extLst>
          </p:cNvPr>
          <p:cNvSpPr txBox="1"/>
          <p:nvPr/>
        </p:nvSpPr>
        <p:spPr>
          <a:xfrm>
            <a:off x="6681179" y="2539301"/>
            <a:ext cx="2329484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="1" dirty="0"/>
              <a:t>Anne Johnson</a:t>
            </a:r>
            <a:br>
              <a:rPr lang="en-US" sz="1000" b="1" dirty="0"/>
            </a:br>
            <a:r>
              <a:rPr lang="en-US" sz="1000" i="1" dirty="0"/>
              <a:t>Resource Recycling Systems</a:t>
            </a:r>
          </a:p>
          <a:p>
            <a:pPr>
              <a:spcAft>
                <a:spcPts val="600"/>
              </a:spcAft>
            </a:pPr>
            <a:r>
              <a:rPr lang="en-US" sz="1000" b="1" dirty="0"/>
              <a:t>Eric Tan</a:t>
            </a:r>
            <a:br>
              <a:rPr lang="en-US" sz="1000" b="1" dirty="0"/>
            </a:br>
            <a:r>
              <a:rPr lang="en-US" sz="1000" i="1" dirty="0"/>
              <a:t>National Renewable Energy Laboratory</a:t>
            </a:r>
          </a:p>
          <a:p>
            <a:pPr>
              <a:spcAft>
                <a:spcPts val="600"/>
              </a:spcAft>
            </a:pPr>
            <a:r>
              <a:rPr lang="en-US" sz="1000" b="1" dirty="0"/>
              <a:t>David Thompson</a:t>
            </a:r>
            <a:br>
              <a:rPr lang="en-US" sz="1000" b="1" dirty="0"/>
            </a:br>
            <a:r>
              <a:rPr lang="en-US" sz="1000" i="1" dirty="0"/>
              <a:t>Idaho National Laboratory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B70161-98CD-F444-8EB0-0A8D550BD3A2}"/>
              </a:ext>
            </a:extLst>
          </p:cNvPr>
          <p:cNvSpPr/>
          <p:nvPr/>
        </p:nvSpPr>
        <p:spPr>
          <a:xfrm>
            <a:off x="402409" y="2514996"/>
            <a:ext cx="5970890" cy="181637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Advanced Recycling Technologies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Biomass Conversion Technologies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Bio-Restore: Biomass to Restore Natural Resources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Competition of Renewable Feedstocks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Decarbonization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Design for Circularity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End-of-Use (Life) of goods (products): Sustainable recycling, recovery, and disposal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Food, Energy, Water Nexus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Innovation for Sustainable Businesses and Industries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Latest Sustainability Research Methods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Modeling and Simulation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Nutrient Pollution, Prevention, and Control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Renewable/Alternative Energy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Sustainable Process Design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Sustainable Science and Engineering Driven Policy Targets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Sustainable Social-Ecological Systems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Sustainable Supply Chains (logistics management)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Waste to Energy (fuel or power)</a:t>
            </a:r>
          </a:p>
          <a:p>
            <a:pPr marL="171450" lvl="0" indent="-171450" fontAlgn="base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Waste Valorization (plastics and more)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DF15E2-D472-724F-95CF-B47EFB4CDFB1}"/>
              </a:ext>
            </a:extLst>
          </p:cNvPr>
          <p:cNvSpPr txBox="1"/>
          <p:nvPr/>
        </p:nvSpPr>
        <p:spPr>
          <a:xfrm>
            <a:off x="6578051" y="2155741"/>
            <a:ext cx="2041912" cy="29912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1200" b="1" dirty="0">
                <a:solidFill>
                  <a:schemeClr val="accent6"/>
                </a:solidFill>
                <a:cs typeface="Arial" panose="020B0604020202020204" pitchFamily="34" charset="0"/>
              </a:rPr>
              <a:t>CONFERENCE CHAIRS</a:t>
            </a:r>
          </a:p>
        </p:txBody>
      </p:sp>
    </p:spTree>
    <p:extLst>
      <p:ext uri="{BB962C8B-B14F-4D97-AF65-F5344CB8AC3E}">
        <p14:creationId xmlns:p14="http://schemas.microsoft.com/office/powerpoint/2010/main" val="301785925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147</Words>
  <Application>Microsoft Macintosh PowerPoint</Application>
  <PresentationFormat>On-screen Show (16:9)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Halka</dc:creator>
  <cp:lastModifiedBy>Deb Slott</cp:lastModifiedBy>
  <cp:revision>29</cp:revision>
  <cp:lastPrinted>2020-02-06T19:59:26Z</cp:lastPrinted>
  <dcterms:created xsi:type="dcterms:W3CDTF">2019-05-30T14:15:14Z</dcterms:created>
  <dcterms:modified xsi:type="dcterms:W3CDTF">2020-05-08T16:17:14Z</dcterms:modified>
</cp:coreProperties>
</file>